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sldIdLst>
    <p:sldId id="260" r:id="rId4"/>
    <p:sldId id="303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144" y="378"/>
      </p:cViewPr>
      <p:guideLst>
        <p:guide orient="horz" pos="216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8194" name="图片 5" descr="9e3728df02804c72e2acdaff8e7d4d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7" y="-9842"/>
            <a:ext cx="12225337" cy="687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7" name="图片 4" descr="CCF logo 大图(3)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00" y="508000"/>
            <a:ext cx="1506538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 userDrawn="1"/>
        </p:nvSpPr>
        <p:spPr>
          <a:xfrm>
            <a:off x="1925319" y="511175"/>
            <a:ext cx="9892030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简隶书" charset="0"/>
                <a:ea typeface="微软简隶书" charset="0"/>
                <a:cs typeface="+mn-cs"/>
                <a:sym typeface="+mn-ea"/>
              </a:rPr>
              <a:t>CCF CAD/CG 2021</a:t>
            </a:r>
            <a:endParaRPr lang="zh-CN" altLang="en-US" sz="3200" noProof="1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简隶书" charset="0"/>
              <a:ea typeface="微软简隶书" charset="0"/>
              <a:sym typeface="+mn-ea"/>
            </a:endParaRPr>
          </a:p>
          <a:p>
            <a:r>
              <a:rPr lang="zh-CN" altLang="en-US" sz="32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简隶书" charset="0"/>
                <a:ea typeface="微软简隶书" charset="0"/>
                <a:cs typeface="+mn-cs"/>
              </a:rPr>
              <a:t>CCF第二十四届全国计算机辅助设计与图形学学术会议</a:t>
            </a:r>
            <a:endParaRPr lang="zh-CN" altLang="en-US" sz="3200" noProof="1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简隶书" charset="0"/>
              <a:ea typeface="微软简隶书" charset="0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2687320" y="4643755"/>
            <a:ext cx="13322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作者姓名：</a:t>
            </a:r>
            <a:endParaRPr lang="zh-CN" altLang="en-US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7116445" y="464375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学校：</a:t>
            </a:r>
            <a:endParaRPr lang="zh-CN" altLang="en-US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2687320" y="5099685"/>
            <a:ext cx="19075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主页链接</a:t>
            </a:r>
            <a:r>
              <a:rPr lang="en-US" altLang="zh-CN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邮箱：</a:t>
            </a:r>
            <a:endParaRPr lang="zh-CN" altLang="en-US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5" descr="9e3728df02804c72e2acdaff8e7d4d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7" y="1588"/>
            <a:ext cx="12225337" cy="687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7" name="图片 4" descr="CCF logo 大图(3)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4615" y="508000"/>
            <a:ext cx="1506538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2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92460" y="507365"/>
            <a:ext cx="1077853" cy="1080008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999490" y="617220"/>
            <a:ext cx="776859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50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  <a:latin typeface="微软简隶书" charset="0"/>
                <a:ea typeface="微软简隶书" charset="0"/>
                <a:sym typeface="+mn-ea"/>
              </a:rPr>
              <a:t>CCF CAD/CG 2021</a:t>
            </a:r>
            <a:endParaRPr lang="zh-CN" altLang="en-US" sz="250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/>
              <a:latin typeface="微软简隶书" charset="0"/>
              <a:ea typeface="微软简隶书" charset="0"/>
              <a:sym typeface="+mn-ea"/>
            </a:endParaRPr>
          </a:p>
          <a:p>
            <a:pPr algn="r"/>
            <a:r>
              <a:rPr lang="zh-CN" altLang="en-US" sz="250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  <a:latin typeface="微软简隶书" charset="0"/>
                <a:ea typeface="微软简隶书" charset="0"/>
                <a:sym typeface="+mn-ea"/>
              </a:rPr>
              <a:t>CCF第二十四届全国计算机辅助设计与图形学学术会议</a:t>
            </a:r>
            <a:endParaRPr lang="zh-CN" altLang="en-US" sz="250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/>
              <a:latin typeface="微软简隶书" charset="0"/>
              <a:ea typeface="微软简隶书" charset="0"/>
              <a:sym typeface="+mn-ea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1875790" y="6370955"/>
            <a:ext cx="14592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论文题目：</a:t>
            </a:r>
            <a:endParaRPr lang="zh-CN" altLang="en-US" sz="20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f8cf9775ed3edff767103fccf0697a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12228849" cy="6877956"/>
          </a:xfrm>
          <a:prstGeom prst="rect">
            <a:avLst/>
          </a:prstGeom>
        </p:spPr>
      </p:pic>
      <p:pic>
        <p:nvPicPr>
          <p:cNvPr id="5" name="图片 4" descr="2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2139" y="75722"/>
            <a:ext cx="812551" cy="814175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3575720" y="12886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简隶书" charset="0"/>
                <a:ea typeface="微软简隶书" charset="0"/>
                <a:sym typeface="+mn-ea"/>
              </a:rPr>
              <a:t>CCF CAD/CG 2021</a:t>
            </a:r>
            <a:endParaRPr lang="en-US" altLang="zh-CN" sz="2000" dirty="0"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简隶书" charset="0"/>
              <a:ea typeface="微软简隶书" charset="0"/>
              <a:sym typeface="+mn-ea"/>
            </a:endParaRPr>
          </a:p>
          <a:p>
            <a:pPr algn="l"/>
            <a:r>
              <a:rPr lang="zh-CN" altLang="en-US" sz="2000" dirty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简隶书" charset="0"/>
                <a:ea typeface="微软简隶书" charset="0"/>
                <a:sym typeface="+mn-ea"/>
              </a:rPr>
              <a:t>CCF第二十四届全国计算机辅助设计与图形学学术会议</a:t>
            </a:r>
            <a:endParaRPr lang="zh-CN" altLang="en-US" sz="2000" dirty="0"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简隶书" charset="0"/>
              <a:ea typeface="微软简隶书" charset="0"/>
              <a:sym typeface="+mn-ea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415480" y="86765"/>
            <a:ext cx="1105629" cy="792088"/>
            <a:chOff x="5159896" y="2686608"/>
            <a:chExt cx="1105629" cy="792088"/>
          </a:xfrm>
        </p:grpSpPr>
        <p:sp>
          <p:nvSpPr>
            <p:cNvPr id="8" name="椭圆 7"/>
            <p:cNvSpPr/>
            <p:nvPr/>
          </p:nvSpPr>
          <p:spPr>
            <a:xfrm>
              <a:off x="5159896" y="2686608"/>
              <a:ext cx="1105629" cy="792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 descr="e73125802187417fb96f901fd07d34b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9896" y="2686608"/>
              <a:ext cx="1105629" cy="792088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 userDrawn="1"/>
        </p:nvCxnSpPr>
        <p:spPr>
          <a:xfrm>
            <a:off x="0" y="980728"/>
            <a:ext cx="1222902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5" descr="9e3728df02804c72e2acdaff8e7d4d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7" y="1588"/>
            <a:ext cx="12225337" cy="687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7" name="图片 4" descr="CCF logo 大图(3)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4615" y="508000"/>
            <a:ext cx="1506538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2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92460" y="507365"/>
            <a:ext cx="1077853" cy="1080008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999490" y="617220"/>
            <a:ext cx="776859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50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  <a:latin typeface="微软简隶书" charset="0"/>
                <a:ea typeface="微软简隶书" charset="0"/>
                <a:sym typeface="+mn-ea"/>
              </a:rPr>
              <a:t>CCF CAD/CG 2021</a:t>
            </a:r>
            <a:endParaRPr lang="zh-CN" altLang="en-US" sz="250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/>
              <a:latin typeface="微软简隶书" charset="0"/>
              <a:ea typeface="微软简隶书" charset="0"/>
              <a:sym typeface="+mn-ea"/>
            </a:endParaRPr>
          </a:p>
          <a:p>
            <a:pPr algn="r"/>
            <a:r>
              <a:rPr lang="zh-CN" altLang="en-US" sz="250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  <a:latin typeface="微软简隶书" charset="0"/>
                <a:ea typeface="微软简隶书" charset="0"/>
                <a:sym typeface="+mn-ea"/>
              </a:rPr>
              <a:t>CCF第二十四届全国计算机辅助设计与图形学学术会议</a:t>
            </a:r>
            <a:endParaRPr lang="zh-CN" altLang="en-US" sz="250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/>
              <a:latin typeface="微软简隶书" charset="0"/>
              <a:ea typeface="微软简隶书" charset="0"/>
              <a:sym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8194" name="图片 5" descr="9e3728df02804c72e2acdaff8e7d4d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7" y="-9842"/>
            <a:ext cx="12225337" cy="687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7" name="图片 4" descr="CCF logo 大图(3)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00" y="508000"/>
            <a:ext cx="1506538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 userDrawn="1"/>
        </p:nvSpPr>
        <p:spPr>
          <a:xfrm>
            <a:off x="1925319" y="511175"/>
            <a:ext cx="9892030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简隶书" charset="0"/>
                <a:ea typeface="微软简隶书" charset="0"/>
                <a:cs typeface="+mn-cs"/>
                <a:sym typeface="+mn-ea"/>
              </a:rPr>
              <a:t>CCF CAD/CG 2021</a:t>
            </a:r>
            <a:endParaRPr lang="zh-CN" altLang="en-US" sz="3200" noProof="1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简隶书" charset="0"/>
              <a:ea typeface="微软简隶书" charset="0"/>
              <a:sym typeface="+mn-ea"/>
            </a:endParaRPr>
          </a:p>
          <a:p>
            <a:r>
              <a:rPr lang="zh-CN" altLang="en-US" sz="32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简隶书" charset="0"/>
                <a:ea typeface="微软简隶书" charset="0"/>
                <a:cs typeface="+mn-cs"/>
              </a:rPr>
              <a:t>CCF第二十四届全国计算机辅助设计与图形学学术会议</a:t>
            </a:r>
            <a:endParaRPr lang="zh-CN" altLang="en-US" sz="3200" noProof="1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简隶书" charset="0"/>
              <a:ea typeface="微软简隶书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5" descr="9e3728df02804c72e2acdaff8e7d4d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7" y="1588"/>
            <a:ext cx="12225337" cy="687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7" name="图片 4" descr="CCF logo 大图(3)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4615" y="261283"/>
            <a:ext cx="1506538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2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66023" y="188640"/>
            <a:ext cx="1162625" cy="1164949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999490" y="370503"/>
            <a:ext cx="776859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5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  <a:latin typeface="微软简隶书" charset="0"/>
                <a:ea typeface="微软简隶书" charset="0"/>
                <a:sym typeface="+mn-ea"/>
              </a:rPr>
              <a:t>CCF CAD/CG 2021</a:t>
            </a:r>
            <a:endParaRPr lang="zh-CN" altLang="en-US" sz="25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/>
              <a:latin typeface="微软简隶书" charset="0"/>
              <a:ea typeface="微软简隶书" charset="0"/>
              <a:sym typeface="+mn-ea"/>
            </a:endParaRPr>
          </a:p>
          <a:p>
            <a:pPr algn="r"/>
            <a:r>
              <a:rPr lang="zh-CN" altLang="en-US" sz="25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  <a:latin typeface="微软简隶书" charset="0"/>
                <a:ea typeface="微软简隶书" charset="0"/>
                <a:sym typeface="+mn-ea"/>
              </a:rPr>
              <a:t>CCF第二十四届全国计算机辅助设计与图形学学术会议</a:t>
            </a:r>
            <a:endParaRPr lang="zh-CN" altLang="en-US" sz="25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/>
              <a:latin typeface="微软简隶书" charset="0"/>
              <a:ea typeface="微软简隶书" charset="0"/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5" descr="9e3728df02804c72e2acdaff8e7d4d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7" y="-9842"/>
            <a:ext cx="12225337" cy="687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7" name="图片 4" descr="CCF logo 大图(3)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4615" y="508000"/>
            <a:ext cx="1506538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2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92460" y="507365"/>
            <a:ext cx="1077853" cy="1080008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999490" y="617220"/>
            <a:ext cx="776859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50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  <a:latin typeface="微软简隶书" charset="0"/>
                <a:ea typeface="微软简隶书" charset="0"/>
                <a:sym typeface="+mn-ea"/>
              </a:rPr>
              <a:t>CCF CAD/CG 2021</a:t>
            </a:r>
            <a:endParaRPr lang="zh-CN" altLang="en-US" sz="250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/>
              <a:latin typeface="微软简隶书" charset="0"/>
              <a:ea typeface="微软简隶书" charset="0"/>
              <a:sym typeface="+mn-ea"/>
            </a:endParaRPr>
          </a:p>
          <a:p>
            <a:pPr algn="r"/>
            <a:r>
              <a:rPr lang="zh-CN" altLang="en-US" sz="250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  <a:latin typeface="微软简隶书" charset="0"/>
                <a:ea typeface="微软简隶书" charset="0"/>
                <a:sym typeface="+mn-ea"/>
              </a:rPr>
              <a:t>CCF第二十四届全国计算机辅助设计与图形学学术会议</a:t>
            </a:r>
            <a:endParaRPr lang="zh-CN" altLang="en-US" sz="250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/>
              <a:latin typeface="微软简隶书" charset="0"/>
              <a:ea typeface="微软简隶书" charset="0"/>
              <a:sym typeface="+mn-ea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2549525" y="288099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作者姓名：</a:t>
            </a:r>
            <a:endParaRPr lang="zh-CN" altLang="en-US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978650" y="288099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学校：</a:t>
            </a:r>
            <a:endParaRPr lang="zh-CN" altLang="en-US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2549525" y="3695700"/>
            <a:ext cx="2583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项目主页</a:t>
            </a:r>
            <a:r>
              <a:rPr lang="en-US" altLang="zh-CN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实验室主页：</a:t>
            </a:r>
            <a:endParaRPr lang="zh-CN" altLang="en-US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2549525" y="459295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联系我们：</a:t>
            </a:r>
            <a:endParaRPr lang="zh-CN" altLang="en-US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255014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charset="-122"/>
                <a:cs typeface="Calibri" panose="020F0502020204030204" pitchFamily="34" charset="0"/>
              </a:rPr>
              <a:t>题目</a:t>
            </a: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charset="-122"/>
                <a:cs typeface="Calibri" panose="020F0502020204030204" pitchFamily="34" charset="0"/>
              </a:rPr>
              <a:t>Title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charset="-122"/>
              <a:cs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4975" y="3567691"/>
            <a:ext cx="10462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作者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Author</a:t>
            </a:r>
            <a:endParaRPr lang="zh-CN" altLang="en-US" sz="3200" dirty="0">
              <a:solidFill>
                <a:schemeClr val="bg1"/>
              </a:solidFill>
              <a:latin typeface="Calibri" panose="020F0502020204030204" pitchFamily="34" charset="0"/>
              <a:ea typeface="华文行楷" panose="0201080004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4975" y="4214381"/>
            <a:ext cx="10462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学校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University</a:t>
            </a:r>
            <a:endParaRPr lang="zh-CN" altLang="en-US" sz="3200" dirty="0">
              <a:solidFill>
                <a:schemeClr val="bg1"/>
              </a:solidFill>
              <a:latin typeface="Calibri" panose="020F0502020204030204" pitchFamily="34" charset="0"/>
              <a:ea typeface="华文行楷" panose="02010800040101010101" pitchFamily="2" charset="-122"/>
              <a:cs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587727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个人</a:t>
            </a: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项目主页</a:t>
            </a:r>
            <a:r>
              <a:rPr lang="zh-CN" altLang="en-US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2800" i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http://xxx/xxx.htm </a:t>
            </a:r>
            <a:r>
              <a:rPr lang="zh-CN" altLang="en-US" sz="2800" dirty="0">
                <a:solidFill>
                  <a:schemeClr val="bg1"/>
                </a:solidFill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   邮箱</a:t>
            </a:r>
            <a:r>
              <a:rPr lang="zh-CN" altLang="en-US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2800" i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xxx @ </a:t>
            </a:r>
            <a:r>
              <a:rPr lang="en-US" altLang="zh-CN" sz="2800" i="1" dirty="0" err="1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xx.xx</a:t>
            </a:r>
            <a:endParaRPr lang="zh-CN" altLang="en-US" sz="2800" i="1" dirty="0">
              <a:solidFill>
                <a:schemeClr val="bg1"/>
              </a:solidFill>
              <a:latin typeface="Calibri" panose="020F0502020204030204" pitchFamily="34" charset="0"/>
              <a:ea typeface="华文行楷" panose="02010800040101010101" pitchFamily="2" charset="-122"/>
              <a:cs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23592" y="515719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发表刊物及年份</a:t>
            </a:r>
            <a:r>
              <a:rPr lang="zh-CN" altLang="en-US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2800" dirty="0" err="1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xxxx</a:t>
            </a: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20xx</a:t>
            </a:r>
            <a:endParaRPr lang="zh-CN" altLang="en-US" sz="2800" i="1" dirty="0">
              <a:solidFill>
                <a:schemeClr val="bg1"/>
              </a:solidFill>
              <a:latin typeface="Calibri" panose="020F0502020204030204" pitchFamily="34" charset="0"/>
              <a:ea typeface="华文行楷" panose="0201080004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40935" y="539750"/>
            <a:ext cx="1351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>
                <a:solidFill>
                  <a:schemeClr val="bg1"/>
                </a:solidFill>
                <a:sym typeface="+mn-ea"/>
              </a:rPr>
              <a:t>+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2022</a:t>
            </a:r>
            <a:endParaRPr lang="en-US" altLang="zh-CN" sz="280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466715" y="144145"/>
            <a:ext cx="1191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+2022</a:t>
            </a:r>
            <a:endParaRPr lang="en-US" alt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GU4ZmJhNmVjY2QxZGQyNTFiZWJmYTkyMGM4YjcyMD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WPS 演示</Application>
  <PresentationFormat>宽屏</PresentationFormat>
  <Paragraphs>14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5" baseType="lpstr">
      <vt:lpstr>Arial</vt:lpstr>
      <vt:lpstr>宋体</vt:lpstr>
      <vt:lpstr>Wingdings</vt:lpstr>
      <vt:lpstr>微软简隶书</vt:lpstr>
      <vt:lpstr>隶书</vt:lpstr>
      <vt:lpstr>楷体</vt:lpstr>
      <vt:lpstr>Times New Roman</vt:lpstr>
      <vt:lpstr>Calibri</vt:lpstr>
      <vt:lpstr>华文行楷</vt:lpstr>
      <vt:lpstr>微软雅黑</vt:lpstr>
      <vt:lpstr>Arial Unicode MS</vt:lpstr>
      <vt:lpstr>默认设计模板</vt:lpstr>
      <vt:lpstr>1_默认设计模板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陈艺文</cp:lastModifiedBy>
  <cp:revision>55</cp:revision>
  <dcterms:created xsi:type="dcterms:W3CDTF">2021-07-22T09:51:00Z</dcterms:created>
  <dcterms:modified xsi:type="dcterms:W3CDTF">2022-07-20T05:22:07Z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2052-11.1.0.11797</vt:lpwstr>
  </property>
  <property fmtid="{D5CDD505-2E9C-101B-9397-08002B2CF9AE}" pid="3" name="KSORubyTemplateID">
    <vt:lpwstr>2</vt:lpwstr>
  </property>
  <property fmtid="{D5CDD505-2E9C-101B-9397-08002B2CF9AE}" pid="4" name="ICV">
    <vt:lpwstr>359C743BAA424D39AC2E969857C76706</vt:lpwstr>
  </property>
</Properties>
</file>